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5" r:id="rId4"/>
    <p:sldId id="257" r:id="rId5"/>
    <p:sldId id="258" r:id="rId6"/>
    <p:sldId id="259" r:id="rId7"/>
    <p:sldId id="260" r:id="rId8"/>
    <p:sldId id="261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215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47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2679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1696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64225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83679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88607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3665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3760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5905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933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199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3666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66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915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423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436C9-A9D6-44FF-AAD8-CB0B97ED1738}" type="datetimeFigureOut">
              <a:rPr lang="ru-RU" smtClean="0"/>
              <a:t>12.11.2021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3F1419A-90C2-4947-97E3-271F38D078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671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37399" y="1986521"/>
            <a:ext cx="7766936" cy="3430209"/>
          </a:xfrm>
        </p:spPr>
        <p:txBody>
          <a:bodyPr/>
          <a:lstStyle/>
          <a:p>
            <a:pPr algn="ctr"/>
            <a:r>
              <a:rPr lang="ru-RU" sz="6000" dirty="0" smtClean="0"/>
              <a:t>Проект </a:t>
            </a:r>
            <a:r>
              <a:rPr lang="en-US" sz="6000" dirty="0" smtClean="0"/>
              <a:t>QT</a:t>
            </a:r>
            <a:r>
              <a:rPr lang="ru-RU" sz="6000" dirty="0" smtClean="0"/>
              <a:t>. Растровый графический редактор</a:t>
            </a:r>
            <a:endParaRPr lang="ru-RU" sz="6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929913" y="4899185"/>
            <a:ext cx="4859382" cy="1655762"/>
          </a:xfrm>
        </p:spPr>
        <p:txBody>
          <a:bodyPr>
            <a:normAutofit/>
          </a:bodyPr>
          <a:lstStyle/>
          <a:p>
            <a:pPr algn="r"/>
            <a:r>
              <a:rPr lang="ru-RU" dirty="0" smtClean="0">
                <a:solidFill>
                  <a:schemeClr val="tx1"/>
                </a:solidFill>
              </a:rPr>
              <a:t>Работа выполнена</a:t>
            </a:r>
          </a:p>
          <a:p>
            <a:pPr algn="r"/>
            <a:r>
              <a:rPr lang="ru-RU" dirty="0" smtClean="0">
                <a:solidFill>
                  <a:schemeClr val="tx1"/>
                </a:solidFill>
              </a:rPr>
              <a:t>Учеником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smtClean="0">
                <a:solidFill>
                  <a:schemeClr val="tx1"/>
                </a:solidFill>
              </a:rPr>
              <a:t>МАОУ </a:t>
            </a:r>
            <a:r>
              <a:rPr lang="ru-RU" dirty="0" smtClean="0">
                <a:solidFill>
                  <a:schemeClr val="tx1"/>
                </a:solidFill>
              </a:rPr>
              <a:t>«Лицей № 131»</a:t>
            </a:r>
          </a:p>
          <a:p>
            <a:pPr algn="r"/>
            <a:r>
              <a:rPr lang="ru-RU" dirty="0" smtClean="0">
                <a:solidFill>
                  <a:schemeClr val="tx1"/>
                </a:solidFill>
              </a:rPr>
              <a:t>Фазульзянов Амир 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110445" y="478972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Лицей Академии Яндекса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5688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531219"/>
            <a:ext cx="8596668" cy="1320800"/>
          </a:xfrm>
        </p:spPr>
        <p:txBody>
          <a:bodyPr>
            <a:noAutofit/>
          </a:bodyPr>
          <a:lstStyle/>
          <a:p>
            <a:r>
              <a:rPr lang="ru-RU" sz="4800" dirty="0" smtClean="0"/>
              <a:t>Работа программы</a:t>
            </a:r>
            <a:endParaRPr lang="ru-RU" sz="4800" dirty="0"/>
          </a:p>
        </p:txBody>
      </p:sp>
      <p:pic>
        <p:nvPicPr>
          <p:cNvPr id="6" name="bandicam 2021-11-11 21-54-31-85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3508"/>
          <a:stretch/>
        </p:blipFill>
        <p:spPr>
          <a:xfrm>
            <a:off x="1097279" y="1364461"/>
            <a:ext cx="8557083" cy="5160562"/>
          </a:xfrm>
        </p:spPr>
      </p:pic>
    </p:spTree>
    <p:extLst>
      <p:ext uri="{BB962C8B-B14F-4D97-AF65-F5344CB8AC3E}">
        <p14:creationId xmlns:p14="http://schemas.microsoft.com/office/powerpoint/2010/main" val="96655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/>
              <a:t>Цель </a:t>
            </a:r>
            <a:r>
              <a:rPr lang="ru-RU" sz="4800" dirty="0" smtClean="0"/>
              <a:t>проекта</a:t>
            </a:r>
            <a:endParaRPr lang="ru-RU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820091"/>
            <a:ext cx="8596668" cy="42212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Создание простого и понятного растрового графического редактора, чтобы любой пользователь мог что-либо нарисовать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506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550989"/>
          </a:xfrm>
        </p:spPr>
        <p:txBody>
          <a:bodyPr>
            <a:noAutofit/>
          </a:bodyPr>
          <a:lstStyle/>
          <a:p>
            <a:r>
              <a:rPr lang="ru-RU" sz="4800" dirty="0" smtClean="0"/>
              <a:t>Окно загрузки предыдущей работы</a:t>
            </a:r>
            <a:endParaRPr lang="ru-RU" sz="4800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84" y="2830286"/>
            <a:ext cx="4814241" cy="2412274"/>
          </a:xfrm>
        </p:spPr>
      </p:pic>
      <p:sp>
        <p:nvSpPr>
          <p:cNvPr id="6" name="Объект 5"/>
          <p:cNvSpPr>
            <a:spLocks noGrp="1"/>
          </p:cNvSpPr>
          <p:nvPr>
            <p:ph sz="half" idx="2"/>
          </p:nvPr>
        </p:nvSpPr>
        <p:spPr>
          <a:xfrm>
            <a:off x="5595068" y="2160589"/>
            <a:ext cx="4280452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Это окно показывается пользователю, только если БД не пустая. </a:t>
            </a:r>
          </a:p>
          <a:p>
            <a:pPr marL="0" indent="0">
              <a:buNone/>
            </a:pPr>
            <a:r>
              <a:rPr lang="ru-RU" sz="2400" dirty="0" smtClean="0"/>
              <a:t>Здесь спрашивается, хочет ли пользователь продолжить предыдущую работу.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96190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8957" y="478971"/>
            <a:ext cx="8596668" cy="1320800"/>
          </a:xfrm>
        </p:spPr>
        <p:txBody>
          <a:bodyPr>
            <a:normAutofit/>
          </a:bodyPr>
          <a:lstStyle/>
          <a:p>
            <a:r>
              <a:rPr lang="ru-RU" sz="4800" dirty="0" smtClean="0"/>
              <a:t>Рисование кистью</a:t>
            </a:r>
            <a:endParaRPr lang="ru-RU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6627224" y="1912605"/>
            <a:ext cx="3048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начать рисовать кистью, пользователю нужно перейти       в меню Фигуры и нажать на кнопку Кисть</a:t>
            </a:r>
            <a:endParaRPr 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2" t="16508" r="29714" b="24630"/>
          <a:stretch/>
        </p:blipFill>
        <p:spPr>
          <a:xfrm>
            <a:off x="457200" y="1515290"/>
            <a:ext cx="6021977" cy="490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19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/>
              <a:t>Рисование линий</a:t>
            </a:r>
            <a:endParaRPr lang="ru-R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6627223" y="1912605"/>
            <a:ext cx="34311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начать рисовать прямую линию, пользователю нужно перейти в меню Фигуры и нажать на кнопку Линия</a:t>
            </a:r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66" t="16508" r="29653" b="24444"/>
          <a:stretch/>
        </p:blipFill>
        <p:spPr>
          <a:xfrm>
            <a:off x="572904" y="1507445"/>
            <a:ext cx="5854790" cy="478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40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3" y="418012"/>
            <a:ext cx="8596668" cy="1320800"/>
          </a:xfrm>
        </p:spPr>
        <p:txBody>
          <a:bodyPr>
            <a:noAutofit/>
          </a:bodyPr>
          <a:lstStyle/>
          <a:p>
            <a:r>
              <a:rPr lang="ru-RU" sz="4800" dirty="0" smtClean="0"/>
              <a:t>Рисование прямоугольников и окружностей</a:t>
            </a:r>
            <a:endParaRPr lang="ru-RU"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6479177" y="1912605"/>
            <a:ext cx="31960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начать рисовать окружность или прямоугольник, пользователю нужно перейти в меню Фигуры и нажать на кнопку Окружность или Прямоугольник</a:t>
            </a:r>
            <a:endParaRPr lang="ru-RU" sz="24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13" t="16495" r="29713" b="24443"/>
          <a:stretch/>
        </p:blipFill>
        <p:spPr>
          <a:xfrm>
            <a:off x="454897" y="2011679"/>
            <a:ext cx="5606271" cy="459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88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/>
              <a:t>Работа с ластиком</a:t>
            </a:r>
            <a:endParaRPr lang="ru-R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6679470" y="1912605"/>
            <a:ext cx="37011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начать стирать нарисованное ластиком, пользователю нужно перейти в меню Инструменты и нажать на кнопку Ластик</a:t>
            </a:r>
            <a:endParaRPr lang="ru-RU" sz="24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2" t="16508" r="29643" b="24572"/>
          <a:stretch/>
        </p:blipFill>
        <p:spPr>
          <a:xfrm>
            <a:off x="600264" y="1715588"/>
            <a:ext cx="5851374" cy="475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01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444129"/>
            <a:ext cx="8596668" cy="1320800"/>
          </a:xfrm>
        </p:spPr>
        <p:txBody>
          <a:bodyPr>
            <a:normAutofit/>
          </a:bodyPr>
          <a:lstStyle/>
          <a:p>
            <a:r>
              <a:rPr lang="ru-RU" sz="4800" dirty="0" smtClean="0"/>
              <a:t>Изменение толщины и цвета</a:t>
            </a:r>
            <a:endParaRPr lang="ru-R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6679470" y="1912605"/>
            <a:ext cx="37011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Чтобы изменить цвет или толщину, пользователю нужно перейти в меню Параметры и нажать   на кнопку Цвет или Толщина</a:t>
            </a:r>
            <a:endParaRPr lang="ru-RU" sz="24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62" t="16511" r="29662" b="24430"/>
          <a:stretch/>
        </p:blipFill>
        <p:spPr>
          <a:xfrm>
            <a:off x="699246" y="1596804"/>
            <a:ext cx="5805227" cy="4741243"/>
          </a:xfrm>
        </p:spPr>
      </p:pic>
    </p:spTree>
    <p:extLst>
      <p:ext uri="{BB962C8B-B14F-4D97-AF65-F5344CB8AC3E}">
        <p14:creationId xmlns:p14="http://schemas.microsoft.com/office/powerpoint/2010/main" val="411329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/>
              <a:t>Окно О программе</a:t>
            </a:r>
            <a:endParaRPr lang="ru-RU" sz="4800" dirty="0"/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6305005" y="2160589"/>
            <a:ext cx="3691810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Чтобы открыть окно      О программе, пользователю нужно перейти в меню Помощь и нажать на кнопку       О программе.</a:t>
            </a:r>
            <a:endParaRPr lang="ru-RU" sz="2400" dirty="0"/>
          </a:p>
        </p:txBody>
      </p:sp>
      <p:pic>
        <p:nvPicPr>
          <p:cNvPr id="14" name="Объект 13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" t="291" b="-1"/>
          <a:stretch/>
        </p:blipFill>
        <p:spPr>
          <a:xfrm>
            <a:off x="418010" y="1532709"/>
            <a:ext cx="5857527" cy="4798421"/>
          </a:xfrm>
        </p:spPr>
      </p:pic>
    </p:spTree>
    <p:extLst>
      <p:ext uri="{BB962C8B-B14F-4D97-AF65-F5344CB8AC3E}">
        <p14:creationId xmlns:p14="http://schemas.microsoft.com/office/powerpoint/2010/main" val="37180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573</TotalTime>
  <Words>189</Words>
  <Application>Microsoft Office PowerPoint</Application>
  <PresentationFormat>Широкоэкранный</PresentationFormat>
  <Paragraphs>23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Аспект</vt:lpstr>
      <vt:lpstr>Проект QT. Растровый графический редактор</vt:lpstr>
      <vt:lpstr>Цель проекта</vt:lpstr>
      <vt:lpstr>Окно загрузки предыдущей работы</vt:lpstr>
      <vt:lpstr>Рисование кистью</vt:lpstr>
      <vt:lpstr>Рисование линий</vt:lpstr>
      <vt:lpstr>Рисование прямоугольников и окружностей</vt:lpstr>
      <vt:lpstr>Работа с ластиком</vt:lpstr>
      <vt:lpstr>Изменение толщины и цвета</vt:lpstr>
      <vt:lpstr>Окно О программе</vt:lpstr>
      <vt:lpstr>Работа программы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QT. Растровый графический редактор</dc:title>
  <dc:creator>RePack by Diakov</dc:creator>
  <cp:lastModifiedBy>RePack by Diakov</cp:lastModifiedBy>
  <cp:revision>21</cp:revision>
  <dcterms:created xsi:type="dcterms:W3CDTF">2021-11-01T06:25:37Z</dcterms:created>
  <dcterms:modified xsi:type="dcterms:W3CDTF">2021-11-12T12:50:23Z</dcterms:modified>
</cp:coreProperties>
</file>

<file path=docProps/thumbnail.jpeg>
</file>